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447F4E-F1CC-4916-BB45-F7D36C084C7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1C3F65-FE5D-44CE-BDD1-5BAEB6C9C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AIDS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CURE EXISTS</a:t>
            </a:r>
          </a:p>
          <a:p>
            <a:r>
              <a:rPr lang="en-US" dirty="0" smtClean="0"/>
              <a:t>EFFECTIVE, EXPENSIVE DRUG TREATMENTS ARE AVAILABLE</a:t>
            </a:r>
          </a:p>
          <a:p>
            <a:r>
              <a:rPr lang="en-US" dirty="0" smtClean="0"/>
              <a:t>Maintenance of healthy lifestyle improves quality of </a:t>
            </a:r>
            <a:r>
              <a:rPr lang="en-US" dirty="0" smtClean="0"/>
              <a:t>life</a:t>
            </a:r>
          </a:p>
          <a:p>
            <a:r>
              <a:rPr lang="en-US" smtClean="0"/>
              <a:t>Psychological, family planning, economic, and social counseling are very important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AIDS TREATMENT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AIDS- Stands for acquired immunodeficiency syndrome.</a:t>
            </a:r>
          </a:p>
          <a:p>
            <a:endParaRPr lang="en-US" sz="3200" dirty="0" smtClean="0"/>
          </a:p>
          <a:p>
            <a:r>
              <a:rPr lang="en-US" sz="3200" dirty="0" smtClean="0"/>
              <a:t>HIV- The virus that causes Aids</a:t>
            </a:r>
          </a:p>
          <a:p>
            <a:r>
              <a:rPr lang="en-US" sz="3200" dirty="0" smtClean="0"/>
              <a:t>EFFECTS on the body- makes a person’s body unable to fight disease </a:t>
            </a:r>
            <a:r>
              <a:rPr lang="en-US" sz="3200" smtClean="0"/>
              <a:t>and infections.</a:t>
            </a:r>
            <a:endParaRPr lang="en-US" sz="3200" dirty="0" smtClean="0"/>
          </a:p>
          <a:p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AIDS INFORMATION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INFECTED PERSON MAY OR MAY NOT HAVE SYMPTOMS BUT CAN STILL INFECT SOMEONE ELSE.</a:t>
            </a:r>
          </a:p>
          <a:p>
            <a:endParaRPr lang="en-US" sz="2800" dirty="0" smtClean="0"/>
          </a:p>
          <a:p>
            <a:r>
              <a:rPr lang="en-US" sz="2800" dirty="0" smtClean="0"/>
              <a:t>THE INFECTED PERSON MAY OR MAY NOT HAVE AIDS.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HIV VIRUS CONTINUED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SIGNS AND SYMPTOMS- USUALLY NONE.</a:t>
            </a:r>
          </a:p>
          <a:p>
            <a:endParaRPr lang="en-US" sz="2800" dirty="0" smtClean="0"/>
          </a:p>
          <a:p>
            <a:r>
              <a:rPr lang="en-US" sz="2800" dirty="0" smtClean="0"/>
              <a:t>EARLY WARNING SIGNS MIGHT INCLUDE: FEVER, SWOLLEN GLANDS, NIGHT SWEATS, FATIGUE, COUGH.</a:t>
            </a:r>
          </a:p>
          <a:p>
            <a:r>
              <a:rPr lang="en-US" sz="2800" dirty="0" smtClean="0"/>
              <a:t>*REMEMBER: OTHER ILLNESSES CAN CAUSE SIMILAR SYMPTOMS.</a:t>
            </a: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AIDS CONTINUED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DOES A PERSON KNOW THEY’RE INFECTED?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A CONFIRMED POSITIVE TEST FOR AIDS</a:t>
            </a:r>
          </a:p>
          <a:p>
            <a:endParaRPr lang="en-US" dirty="0" smtClean="0"/>
          </a:p>
          <a:p>
            <a:r>
              <a:rPr lang="en-US" dirty="0" smtClean="0"/>
              <a:t>LOWER IMMUNE SYSTEM( T-CELLS)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PRESENCE OF ANOTHER INFECTION OR AIDS RELATED CANCER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AIDS INFORMATION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* </a:t>
            </a:r>
            <a:r>
              <a:rPr lang="en-US" sz="4400" dirty="0" smtClean="0"/>
              <a:t>HIV </a:t>
            </a:r>
            <a:r>
              <a:rPr lang="en-US" sz="4400" dirty="0" smtClean="0"/>
              <a:t>is spread when an infected body fluid is introduced directly into the blood stream of a </a:t>
            </a:r>
            <a:r>
              <a:rPr lang="en-US" sz="4400" dirty="0" smtClean="0"/>
              <a:t>non-infected individual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THE VIRUS SPREADS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SEXUALLY ACTIVITY</a:t>
            </a:r>
          </a:p>
          <a:p>
            <a:r>
              <a:rPr lang="en-US" sz="3200" dirty="0" smtClean="0"/>
              <a:t>SHARING IV EQUIPMENT AND DRUGS</a:t>
            </a:r>
          </a:p>
          <a:p>
            <a:r>
              <a:rPr lang="en-US" sz="3200" dirty="0" smtClean="0"/>
              <a:t>BLOOD</a:t>
            </a:r>
          </a:p>
          <a:p>
            <a:r>
              <a:rPr lang="en-US" sz="3200" dirty="0" smtClean="0"/>
              <a:t>HEALTH CARE WORKER</a:t>
            </a:r>
          </a:p>
          <a:p>
            <a:r>
              <a:rPr lang="en-US" sz="3200" dirty="0" smtClean="0"/>
              <a:t>PERINATAL- MOTHER TO CHILD AT BIRTH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TRANSMISSION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CANNOT GET THE HIV VIRUS THROUGH CASUAL CONTACT!</a:t>
            </a:r>
          </a:p>
          <a:p>
            <a:r>
              <a:rPr lang="en-US" dirty="0" smtClean="0"/>
              <a:t>EXAMPLES OF CASUAL CONTACT:</a:t>
            </a:r>
          </a:p>
          <a:p>
            <a:r>
              <a:rPr lang="en-US" dirty="0" smtClean="0"/>
              <a:t>HANDSHAKE</a:t>
            </a:r>
          </a:p>
          <a:p>
            <a:r>
              <a:rPr lang="en-US" dirty="0" smtClean="0"/>
              <a:t>HUGGING SOMEONE</a:t>
            </a:r>
          </a:p>
          <a:p>
            <a:r>
              <a:rPr lang="en-US" dirty="0" smtClean="0"/>
              <a:t>DRINKING FROM THE SAME WATER FOUNTAIN</a:t>
            </a:r>
          </a:p>
          <a:p>
            <a:r>
              <a:rPr lang="en-US" dirty="0" smtClean="0"/>
              <a:t>SWIMMING POOL.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CONTINUED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ABSTINENCE- 100% EFFECTIVE!</a:t>
            </a:r>
          </a:p>
          <a:p>
            <a:r>
              <a:rPr lang="en-US" sz="3200" dirty="0" smtClean="0"/>
              <a:t>LIMIT YOUR PARTNERS</a:t>
            </a:r>
          </a:p>
          <a:p>
            <a:r>
              <a:rPr lang="en-US" sz="3200" dirty="0" smtClean="0"/>
              <a:t>CONDOM</a:t>
            </a:r>
          </a:p>
          <a:p>
            <a:r>
              <a:rPr lang="en-US" sz="3200" dirty="0" smtClean="0"/>
              <a:t>AVOID SHARING NEEDLES WITH SOMEONE</a:t>
            </a:r>
          </a:p>
          <a:p>
            <a:r>
              <a:rPr lang="en-US" sz="3200" dirty="0" smtClean="0"/>
              <a:t>SAFER SEX</a:t>
            </a:r>
          </a:p>
          <a:p>
            <a:pPr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AIDS PREVENTION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254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AIDS INFORMATION</vt:lpstr>
      <vt:lpstr>AIDS INFORMATION</vt:lpstr>
      <vt:lpstr>HIV VIRUS CONTINUED</vt:lpstr>
      <vt:lpstr>AIDS CONTINUED</vt:lpstr>
      <vt:lpstr>AIDS INFORMATION</vt:lpstr>
      <vt:lpstr>HOW THE VIRUS SPREADS</vt:lpstr>
      <vt:lpstr>EXAMPLES OF TRANSMISSION</vt:lpstr>
      <vt:lpstr>TRANSMISSION CONTINUED</vt:lpstr>
      <vt:lpstr>AIDS PREVENTION</vt:lpstr>
      <vt:lpstr>AIDS TREATMENT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AIDS INFORMATION</dc:title>
  <dc:creator>j</dc:creator>
  <cp:lastModifiedBy>j</cp:lastModifiedBy>
  <cp:revision>6</cp:revision>
  <dcterms:created xsi:type="dcterms:W3CDTF">2015-12-09T18:46:20Z</dcterms:created>
  <dcterms:modified xsi:type="dcterms:W3CDTF">2015-12-10T16:56:08Z</dcterms:modified>
</cp:coreProperties>
</file>